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4A4A-8040-4E57-B0E2-EB001BD26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181AF-8D66-4271-B2BC-4F8A019F8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B69A-E130-4AD5-9C51-E9B4F95F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1939A-7CDC-4EFE-AC68-A99BCF93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B0A6-4E6C-4192-831D-12FD48DD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B55F-ED00-4B86-B2A5-3D5CA25B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3A00C-A140-412F-B58C-C80B2BC55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616A-38E4-4CE8-BF53-AAB7334E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F904-5E8E-4FB4-B657-97C7CAD0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C43EB-E8A5-45E9-A9B8-AD78F166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5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23308-2CFE-46CA-9185-CE827A080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8AD81-4727-45A4-8232-2A0664EE1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B7B9D-E637-4377-9BE1-11AF177A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80275-ABCB-4BF4-8D31-62FA2370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4A8BB-D3DE-42F5-8D71-EFB7551A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20F9-A321-4B31-A43D-B30EE2AB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D5CE-1A30-4284-87F5-3FA0560F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B541-786C-4DDC-B492-E14B37BF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1BBD-CAAF-4BFF-BA05-988C9A8C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080D4-DD2F-434A-A893-730762D0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3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1675-86D8-4646-AF47-9917C3DE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47860-FE3D-4796-BD2F-906EE6D78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14E6F-016D-4FEF-8B43-3F7DDE6D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EBB1-3CE8-46B4-B81C-3FA4FB16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50FA-BA4A-4A49-8C1A-F4341FC1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8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5A79-84FF-4BE2-9012-BC58BFDD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0959-0FE7-48A3-A97B-5D9A9E4CA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DA965-901E-4CF0-BBE7-3687780FE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B9274-94AA-4C7C-B489-5B6A3B72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374EE-9DE0-4E2F-A696-44A3C4F9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11507-9754-45A8-AFA2-8B67BE90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8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225B-0400-4227-9334-3ABA18C1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253BA-A5D9-4859-8FD8-74515B308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957B8-9E46-4F8A-811C-EE356353E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AD29F-7823-49B5-A01B-59516B873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69AEF-E44F-4C71-AE9D-06D08570A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EC196-AFC1-4FF2-BA05-F00BE852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F46F6-CA00-4A04-8F7B-21C1A33B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45F5D-101A-462B-A0F2-8E6C69C4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8832-0D2B-4EEE-AF4F-2D603617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BEFAF6-4F13-44D0-B04E-326C757D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94B4D-527F-4A79-B969-10DD4BD5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636B0-9CA2-4F41-8B7C-3BE037B4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2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668AC-15CE-4802-8285-096638EA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88160-D843-4492-A64D-E9EE4C86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3C013-AF26-4741-8259-9E01B7F2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9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1FC9-FF45-4188-902A-794B6E48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F37B-96B8-4AF1-83BF-A15340999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75F56-CFB9-4636-A6DA-BB7C4FB81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E992B-E34F-4A9E-B589-B5321D6C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3A39F-304A-41AE-AE92-1D464D41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244AB-479F-4956-B4D7-B491BEB5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82AF-9722-47EF-88D4-204C14E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6E2AC-C5F8-43E3-8597-D3BD59745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04286-03EB-49BD-839F-9B04BF5CB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9DCB-1323-45BD-AC5A-459B73DF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5C214-6216-4EC8-AC44-424B3F4D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7C95-C616-4079-987A-EB19EDE6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3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91FCCF-BD9C-4396-B0D5-E001492E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31A2B-61A4-4B6A-BF2C-BE6CEDF7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06A3F-DC3F-4BBC-A140-7AAA57406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1C371-D67F-4D73-919A-786C018313F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67307-36D0-4739-86A6-79F258186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98D3-8696-4DDA-A8D5-9BC6F56DE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0ED24-AD43-48FA-9598-F95FB2C0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2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7FBC-55B3-4116-AD73-6B1E07680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6DC4A-D0B1-4A96-9DD7-FCA53E1B359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A281-B5C6-4F0E-A96B-ED3A6C32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RIDERSHIP TRIPS  by PASSES  PURCHASED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53E4F-9150-4160-9515-923E4F20D1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7FF-306F-4D15-A260-97DF1FD4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TRIP LOG  APRIL 2019   BY USER TYPE AND GENDER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D1C02-1279-41EB-85B8-2C93DB8BA2A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ED7C-1EC2-4C49-94E0-6C03233F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CITIBIKE STATION MAP - TRIP DATA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88750-8A77-4395-BFC2-9CD82D630A2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4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7484-B582-446D-BDD2-800AAD52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CITIBIKE STATION MAP - TRIP DATA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1B5D4-6E9F-465C-B5A4-B3F41BD4457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4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685D-29F3-4125-972A-7EA32C77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SUMMARY: RIDERSHIP  -  BIKEID vs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772F9-0042-4469-A59C-EA776454C38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C679-3093-408F-8669-D368D548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76DAF-8263-4DBD-9E34-BD23EF61D3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2CE0-42FD-4C8B-80F3-70D5112B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4ACE-00FD-4D93-926F-67E2154684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9263-D37E-49BD-B956-B0BBD96E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43438-C2CF-416A-8500-9EC975F3250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3875-5B86-4840-BF35-616A79E0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7C85D-19BB-4AD3-A2B9-7B48E5633EB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9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B0B4E-A9F1-4D76-961A-CCC5EEF17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   ANNUAL TOTALS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EB16F-03C6-4DE7-9C46-C20375450A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A186-EA36-4DF9-AE23-24232B58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   ANNUAL TOTALS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BC529-7C9D-425B-BC8B-B24713E7707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0B48-18E0-4B68-B2A7-92DA3331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   ANNUAL TOTALS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57D5-DFD3-4446-AD23-D1C7BF27F48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4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CD7E-82CB-47BA-9113-A0E2BDE4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RIDERSHIP CATEGORY   ANNUAL TOTALS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D2493-2BC4-4712-867A-2FA505E247B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711200"/>
            <a:ext cx="11671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7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RIDERSHIP CATEGORY</vt:lpstr>
      <vt:lpstr>RIDERSHIP CATEGORY</vt:lpstr>
      <vt:lpstr>RIDERSHIP CATEGORY</vt:lpstr>
      <vt:lpstr>RIDERSHIP CATEGORY</vt:lpstr>
      <vt:lpstr>RIDERSHIP CATEGORY</vt:lpstr>
      <vt:lpstr>RIDERSHIP CATEGORY   ANNUAL TOTALS</vt:lpstr>
      <vt:lpstr>RIDERSHIP CATEGORY   ANNUAL TOTALS</vt:lpstr>
      <vt:lpstr>RIDERSHIP CATEGORY   ANNUAL TOTALS</vt:lpstr>
      <vt:lpstr>RIDERSHIP CATEGORY   ANNUAL TOTALS</vt:lpstr>
      <vt:lpstr>RIDERSHIP TRIPS  by PASSES  PURCHASED</vt:lpstr>
      <vt:lpstr>TRIP LOG  APRIL 2019   BY USER TYPE AND GENDER</vt:lpstr>
      <vt:lpstr>CITIBIKE STATION MAP - TRIP DATA TODAY</vt:lpstr>
      <vt:lpstr>CITIBIKE STATION MAP - TRIP DATA TODAY</vt:lpstr>
      <vt:lpstr>SUMMARY: RIDERSHIP  -  BIKEID vs 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RIDERSHIP CATEGORY</dc:title>
  <dc:creator>Hollyer, Ruth A SEPCO-UPU/M/T</dc:creator>
  <cp:lastModifiedBy>Ruth Hollyer</cp:lastModifiedBy>
  <cp:revision>9</cp:revision>
  <dcterms:created xsi:type="dcterms:W3CDTF">2019-07-15T20:13:33Z</dcterms:created>
  <dcterms:modified xsi:type="dcterms:W3CDTF">2019-07-16T00:57:36Z</dcterms:modified>
</cp:coreProperties>
</file>